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0"/>
    <p:restoredTop sz="94691"/>
  </p:normalViewPr>
  <p:slideViewPr>
    <p:cSldViewPr snapToGrid="0">
      <p:cViewPr>
        <p:scale>
          <a:sx n="120" d="100"/>
          <a:sy n="120" d="100"/>
        </p:scale>
        <p:origin x="100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756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518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408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8000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1132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57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506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206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332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155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004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CDC6FD-1E52-3E46-91A1-D0B6153E57EB}" type="datetimeFigureOut">
              <a:rPr lang="de-DE" smtClean="0"/>
              <a:t>06.08.25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085898-ED09-A742-8CED-A1F12CA437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63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DF63B949-1702-AB89-4B17-3EEDC4E68496}"/>
              </a:ext>
            </a:extLst>
          </p:cNvPr>
          <p:cNvSpPr/>
          <p:nvPr/>
        </p:nvSpPr>
        <p:spPr>
          <a:xfrm>
            <a:off x="4865202" y="917377"/>
            <a:ext cx="2117035" cy="1411356"/>
          </a:xfrm>
          <a:prstGeom prst="roundRect">
            <a:avLst/>
          </a:prstGeom>
          <a:noFill/>
          <a:ln w="635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Unternehmer:</a:t>
            </a:r>
          </a:p>
          <a:p>
            <a:r>
              <a:rPr lang="de-DE" dirty="0">
                <a:solidFill>
                  <a:schemeClr val="tx1"/>
                </a:solidFill>
              </a:rPr>
              <a:t>xx</a:t>
            </a:r>
          </a:p>
          <a:p>
            <a:r>
              <a:rPr lang="de-DE" b="1" u="sng" dirty="0">
                <a:solidFill>
                  <a:schemeClr val="tx1"/>
                </a:solidFill>
              </a:rPr>
              <a:t>Stellv.:</a:t>
            </a:r>
          </a:p>
          <a:p>
            <a:r>
              <a:rPr lang="de-DE" dirty="0">
                <a:solidFill>
                  <a:schemeClr val="tx1"/>
                </a:solidFill>
              </a:rPr>
              <a:t>xx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ABEC2DE-1429-7E2B-6D21-672E486F15DF}"/>
              </a:ext>
            </a:extLst>
          </p:cNvPr>
          <p:cNvSpPr txBox="1"/>
          <p:nvPr/>
        </p:nvSpPr>
        <p:spPr>
          <a:xfrm>
            <a:off x="3685768" y="178905"/>
            <a:ext cx="4475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Organigramm Beispiel GmbH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3F162A6-E84C-81F1-1C28-6AFDEB912290}"/>
              </a:ext>
            </a:extLst>
          </p:cNvPr>
          <p:cNvSpPr txBox="1"/>
          <p:nvPr/>
        </p:nvSpPr>
        <p:spPr>
          <a:xfrm>
            <a:off x="11353768" y="332793"/>
            <a:ext cx="1447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Stand: 05.08.25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DCB8C5C-3BF0-0D2B-F531-20CAEAC3E224}"/>
              </a:ext>
            </a:extLst>
          </p:cNvPr>
          <p:cNvSpPr txBox="1"/>
          <p:nvPr/>
        </p:nvSpPr>
        <p:spPr>
          <a:xfrm>
            <a:off x="10895309" y="763489"/>
            <a:ext cx="19062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Anzahl Mitarbeiter: xx</a:t>
            </a:r>
          </a:p>
        </p:txBody>
      </p: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6F540B3E-732B-6418-E6F8-34E2E599D398}"/>
              </a:ext>
            </a:extLst>
          </p:cNvPr>
          <p:cNvCxnSpPr>
            <a:cxnSpLocks/>
          </p:cNvCxnSpPr>
          <p:nvPr/>
        </p:nvCxnSpPr>
        <p:spPr>
          <a:xfrm>
            <a:off x="4446688" y="3044142"/>
            <a:ext cx="2954062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1E8DC7D2-907B-FD56-B96A-025B3E158607}"/>
              </a:ext>
            </a:extLst>
          </p:cNvPr>
          <p:cNvCxnSpPr>
            <a:cxnSpLocks/>
          </p:cNvCxnSpPr>
          <p:nvPr/>
        </p:nvCxnSpPr>
        <p:spPr>
          <a:xfrm>
            <a:off x="4446688" y="3044142"/>
            <a:ext cx="0" cy="451413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>
            <a:extLst>
              <a:ext uri="{FF2B5EF4-FFF2-40B4-BE49-F238E27FC236}">
                <a16:creationId xmlns:a16="http://schemas.microsoft.com/office/drawing/2014/main" id="{8687E394-EAAC-F8A2-EA24-FAAF8F18DB5F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5923720" y="2328733"/>
            <a:ext cx="55766" cy="3012323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423B227A-CDC2-31FF-D5EC-AD32C7FA7887}"/>
              </a:ext>
            </a:extLst>
          </p:cNvPr>
          <p:cNvCxnSpPr>
            <a:cxnSpLocks/>
          </p:cNvCxnSpPr>
          <p:nvPr/>
        </p:nvCxnSpPr>
        <p:spPr>
          <a:xfrm>
            <a:off x="7400750" y="3044142"/>
            <a:ext cx="0" cy="451413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Abgerundetes Rechteck 30">
            <a:extLst>
              <a:ext uri="{FF2B5EF4-FFF2-40B4-BE49-F238E27FC236}">
                <a16:creationId xmlns:a16="http://schemas.microsoft.com/office/drawing/2014/main" id="{BEE4C674-C33A-5A30-F2AC-5A74507E0193}"/>
              </a:ext>
            </a:extLst>
          </p:cNvPr>
          <p:cNvSpPr/>
          <p:nvPr/>
        </p:nvSpPr>
        <p:spPr>
          <a:xfrm>
            <a:off x="3388170" y="3558914"/>
            <a:ext cx="2218499" cy="1411356"/>
          </a:xfrm>
          <a:prstGeom prst="roundRect">
            <a:avLst/>
          </a:prstGeom>
          <a:noFill/>
          <a:ln w="635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Fachkraft für Arbeitssicherheit:</a:t>
            </a:r>
          </a:p>
          <a:p>
            <a:r>
              <a:rPr lang="de-DE" dirty="0">
                <a:solidFill>
                  <a:schemeClr val="tx1"/>
                </a:solidFill>
              </a:rPr>
              <a:t>xx</a:t>
            </a:r>
          </a:p>
        </p:txBody>
      </p:sp>
      <p:sp>
        <p:nvSpPr>
          <p:cNvPr id="32" name="Abgerundetes Rechteck 31">
            <a:extLst>
              <a:ext uri="{FF2B5EF4-FFF2-40B4-BE49-F238E27FC236}">
                <a16:creationId xmlns:a16="http://schemas.microsoft.com/office/drawing/2014/main" id="{A8B69A58-21EC-AF5A-F544-270C6CF74084}"/>
              </a:ext>
            </a:extLst>
          </p:cNvPr>
          <p:cNvSpPr/>
          <p:nvPr/>
        </p:nvSpPr>
        <p:spPr>
          <a:xfrm>
            <a:off x="6403032" y="3524616"/>
            <a:ext cx="2218499" cy="1411356"/>
          </a:xfrm>
          <a:prstGeom prst="roundRect">
            <a:avLst/>
          </a:prstGeom>
          <a:noFill/>
          <a:ln w="635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Brandschutz:</a:t>
            </a:r>
          </a:p>
          <a:p>
            <a:r>
              <a:rPr lang="de-DE" dirty="0">
                <a:solidFill>
                  <a:schemeClr val="tx1"/>
                </a:solidFill>
              </a:rPr>
              <a:t>xx</a:t>
            </a:r>
          </a:p>
        </p:txBody>
      </p: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907FFFBD-A1D6-A5D6-7ED1-5D5606EAFFC7}"/>
              </a:ext>
            </a:extLst>
          </p:cNvPr>
          <p:cNvCxnSpPr>
            <a:cxnSpLocks/>
          </p:cNvCxnSpPr>
          <p:nvPr/>
        </p:nvCxnSpPr>
        <p:spPr>
          <a:xfrm>
            <a:off x="2807368" y="5344991"/>
            <a:ext cx="4644112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Abgerundetes Rechteck 36">
            <a:extLst>
              <a:ext uri="{FF2B5EF4-FFF2-40B4-BE49-F238E27FC236}">
                <a16:creationId xmlns:a16="http://schemas.microsoft.com/office/drawing/2014/main" id="{C4BF12AD-C36A-EBA9-CF4F-384B4AF21035}"/>
              </a:ext>
            </a:extLst>
          </p:cNvPr>
          <p:cNvSpPr/>
          <p:nvPr/>
        </p:nvSpPr>
        <p:spPr>
          <a:xfrm>
            <a:off x="1633973" y="7536031"/>
            <a:ext cx="2218499" cy="1886264"/>
          </a:xfrm>
          <a:prstGeom prst="roundRect">
            <a:avLst/>
          </a:prstGeom>
          <a:noFill/>
          <a:ln w="635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Abteilung 1:</a:t>
            </a:r>
          </a:p>
          <a:p>
            <a:r>
              <a:rPr lang="de-DE" dirty="0" err="1">
                <a:solidFill>
                  <a:schemeClr val="tx1"/>
                </a:solidFill>
              </a:rPr>
              <a:t>Xx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 err="1">
                <a:solidFill>
                  <a:schemeClr val="tx1"/>
                </a:solidFill>
              </a:rPr>
              <a:t>Xx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 err="1">
                <a:solidFill>
                  <a:schemeClr val="tx1"/>
                </a:solidFill>
              </a:rPr>
              <a:t>Xx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 err="1">
                <a:solidFill>
                  <a:schemeClr val="tx1"/>
                </a:solidFill>
              </a:rPr>
              <a:t>Xx</a:t>
            </a:r>
            <a:endParaRPr lang="de-DE" dirty="0">
              <a:solidFill>
                <a:schemeClr val="tx1"/>
              </a:solidFill>
            </a:endParaRPr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C4E51AF3-2F25-FB5D-4507-2BCE7B668DD7}"/>
              </a:ext>
            </a:extLst>
          </p:cNvPr>
          <p:cNvCxnSpPr>
            <a:cxnSpLocks/>
          </p:cNvCxnSpPr>
          <p:nvPr/>
        </p:nvCxnSpPr>
        <p:spPr>
          <a:xfrm>
            <a:off x="2807368" y="5344991"/>
            <a:ext cx="0" cy="451413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Abgerundetes Rechteck 40">
            <a:extLst>
              <a:ext uri="{FF2B5EF4-FFF2-40B4-BE49-F238E27FC236}">
                <a16:creationId xmlns:a16="http://schemas.microsoft.com/office/drawing/2014/main" id="{990701C0-E1AF-6DB8-5542-90DACE00404E}"/>
              </a:ext>
            </a:extLst>
          </p:cNvPr>
          <p:cNvSpPr/>
          <p:nvPr/>
        </p:nvSpPr>
        <p:spPr>
          <a:xfrm>
            <a:off x="1765550" y="5853638"/>
            <a:ext cx="2090208" cy="1230981"/>
          </a:xfrm>
          <a:prstGeom prst="roundRect">
            <a:avLst/>
          </a:prstGeom>
          <a:noFill/>
          <a:ln w="635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Leitung Abteilung 1:</a:t>
            </a:r>
          </a:p>
          <a:p>
            <a:r>
              <a:rPr lang="de-DE" dirty="0">
                <a:solidFill>
                  <a:schemeClr val="tx1"/>
                </a:solidFill>
              </a:rPr>
              <a:t>xx</a:t>
            </a:r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C6E4A9A6-527F-F648-A80F-39B11D913EB1}"/>
              </a:ext>
            </a:extLst>
          </p:cNvPr>
          <p:cNvCxnSpPr>
            <a:cxnSpLocks/>
          </p:cNvCxnSpPr>
          <p:nvPr/>
        </p:nvCxnSpPr>
        <p:spPr>
          <a:xfrm>
            <a:off x="2807368" y="7120569"/>
            <a:ext cx="0" cy="313164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Abgerundetes Rechteck 44">
            <a:extLst>
              <a:ext uri="{FF2B5EF4-FFF2-40B4-BE49-F238E27FC236}">
                <a16:creationId xmlns:a16="http://schemas.microsoft.com/office/drawing/2014/main" id="{2595A84A-7314-8341-96B1-579600C21F39}"/>
              </a:ext>
            </a:extLst>
          </p:cNvPr>
          <p:cNvSpPr/>
          <p:nvPr/>
        </p:nvSpPr>
        <p:spPr>
          <a:xfrm>
            <a:off x="6467177" y="5853638"/>
            <a:ext cx="2090208" cy="1230981"/>
          </a:xfrm>
          <a:prstGeom prst="roundRect">
            <a:avLst/>
          </a:prstGeom>
          <a:noFill/>
          <a:ln w="635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Leitung Abteilung 1:</a:t>
            </a:r>
          </a:p>
          <a:p>
            <a:r>
              <a:rPr lang="de-DE" dirty="0">
                <a:solidFill>
                  <a:schemeClr val="tx1"/>
                </a:solidFill>
              </a:rPr>
              <a:t>xx</a:t>
            </a:r>
          </a:p>
        </p:txBody>
      </p:sp>
      <p:sp>
        <p:nvSpPr>
          <p:cNvPr id="46" name="Abgerundetes Rechteck 45">
            <a:extLst>
              <a:ext uri="{FF2B5EF4-FFF2-40B4-BE49-F238E27FC236}">
                <a16:creationId xmlns:a16="http://schemas.microsoft.com/office/drawing/2014/main" id="{242DC741-983D-643B-91DF-9A3428BAA59A}"/>
              </a:ext>
            </a:extLst>
          </p:cNvPr>
          <p:cNvSpPr/>
          <p:nvPr/>
        </p:nvSpPr>
        <p:spPr>
          <a:xfrm>
            <a:off x="6467177" y="7536031"/>
            <a:ext cx="2218499" cy="1886264"/>
          </a:xfrm>
          <a:prstGeom prst="roundRect">
            <a:avLst/>
          </a:prstGeom>
          <a:noFill/>
          <a:ln w="635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Abteilung 1:</a:t>
            </a:r>
          </a:p>
          <a:p>
            <a:r>
              <a:rPr lang="de-DE" dirty="0" err="1">
                <a:solidFill>
                  <a:schemeClr val="tx1"/>
                </a:solidFill>
              </a:rPr>
              <a:t>Xx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 err="1">
                <a:solidFill>
                  <a:schemeClr val="tx1"/>
                </a:solidFill>
              </a:rPr>
              <a:t>Xx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 err="1">
                <a:solidFill>
                  <a:schemeClr val="tx1"/>
                </a:solidFill>
              </a:rPr>
              <a:t>Xx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 err="1">
                <a:solidFill>
                  <a:schemeClr val="tx1"/>
                </a:solidFill>
              </a:rPr>
              <a:t>Xx</a:t>
            </a:r>
            <a:endParaRPr lang="de-DE" dirty="0">
              <a:solidFill>
                <a:schemeClr val="tx1"/>
              </a:solidFill>
            </a:endParaRPr>
          </a:p>
        </p:txBody>
      </p:sp>
      <p:cxnSp>
        <p:nvCxnSpPr>
          <p:cNvPr id="47" name="Gerade Verbindung mit Pfeil 46">
            <a:extLst>
              <a:ext uri="{FF2B5EF4-FFF2-40B4-BE49-F238E27FC236}">
                <a16:creationId xmlns:a16="http://schemas.microsoft.com/office/drawing/2014/main" id="{3BF5EE60-2970-8605-59EC-B1109C80FEC8}"/>
              </a:ext>
            </a:extLst>
          </p:cNvPr>
          <p:cNvCxnSpPr>
            <a:cxnSpLocks/>
          </p:cNvCxnSpPr>
          <p:nvPr/>
        </p:nvCxnSpPr>
        <p:spPr>
          <a:xfrm>
            <a:off x="7459501" y="5341056"/>
            <a:ext cx="0" cy="451413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CC9CF9FC-9A39-BEA8-7A52-85703A03EF79}"/>
              </a:ext>
            </a:extLst>
          </p:cNvPr>
          <p:cNvCxnSpPr>
            <a:cxnSpLocks/>
          </p:cNvCxnSpPr>
          <p:nvPr/>
        </p:nvCxnSpPr>
        <p:spPr>
          <a:xfrm>
            <a:off x="7576426" y="7120569"/>
            <a:ext cx="0" cy="313164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7815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</Words>
  <Application>Microsoft Macintosh PowerPoint</Application>
  <PresentationFormat>A3-Papier (297 x 420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Fabian Keller</dc:creator>
  <cp:lastModifiedBy>Fabian Keller</cp:lastModifiedBy>
  <cp:revision>1</cp:revision>
  <dcterms:created xsi:type="dcterms:W3CDTF">2025-08-06T14:35:13Z</dcterms:created>
  <dcterms:modified xsi:type="dcterms:W3CDTF">2025-08-06T14:53:37Z</dcterms:modified>
</cp:coreProperties>
</file>